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 b="def" i="def"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/>
          <p:nvPr>
            <p:ph type="pic" idx="13"/>
          </p:nvPr>
        </p:nvSpPr>
        <p:spPr>
          <a:xfrm>
            <a:off x="1622088" y="289098"/>
            <a:ext cx="9753604" cy="650579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标题文本"/>
          <p:cNvSpPr txBox="1"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22" name="正文级别 1…"/>
          <p:cNvSpPr txBox="1"/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/>
          <p:nvPr>
            <p:ph type="pic" idx="13"/>
          </p:nvPr>
        </p:nvSpPr>
        <p:spPr>
          <a:xfrm>
            <a:off x="2263775" y="613832"/>
            <a:ext cx="12401550" cy="82677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标题文本"/>
          <p:cNvSpPr txBox="1"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标题文本</a:t>
            </a:r>
          </a:p>
        </p:txBody>
      </p:sp>
      <p:sp>
        <p:nvSpPr>
          <p:cNvPr id="40" name="正文级别 1…"/>
          <p:cNvSpPr txBox="1"/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4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57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/>
          <p:nvPr>
            <p:ph type="pic" idx="13"/>
          </p:nvPr>
        </p:nvSpPr>
        <p:spPr>
          <a:xfrm>
            <a:off x="4086225" y="2586565"/>
            <a:ext cx="9429750" cy="628650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67" name="正文级别 1…"/>
          <p:cNvSpPr txBox="1"/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/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/>
          <p:nvPr>
            <p:ph type="pic" sz="quarter" idx="13"/>
          </p:nvPr>
        </p:nvSpPr>
        <p:spPr>
          <a:xfrm>
            <a:off x="6680200" y="5029200"/>
            <a:ext cx="6054748" cy="4038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图像"/>
          <p:cNvSpPr/>
          <p:nvPr>
            <p:ph type="pic" sz="quarter" idx="14"/>
          </p:nvPr>
        </p:nvSpPr>
        <p:spPr>
          <a:xfrm>
            <a:off x="6502400" y="889000"/>
            <a:ext cx="5867400" cy="391160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图像"/>
          <p:cNvSpPr/>
          <p:nvPr>
            <p:ph type="pic" idx="15"/>
          </p:nvPr>
        </p:nvSpPr>
        <p:spPr>
          <a:xfrm>
            <a:off x="-2374900" y="889000"/>
            <a:ext cx="11982450" cy="79883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正文级别 1…"/>
          <p:cNvSpPr txBox="1"/>
          <p:nvPr>
            <p:ph type="body" sz="quarter" idx="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i="1" sz="2400"/>
            </a:lvl1pPr>
            <a:lvl2pPr marL="777875" indent="-333375" algn="ctr">
              <a:spcBef>
                <a:spcPts val="0"/>
              </a:spcBef>
              <a:defRPr i="1" sz="2400"/>
            </a:lvl2pPr>
            <a:lvl3pPr marL="1222375" indent="-333375" algn="ctr">
              <a:spcBef>
                <a:spcPts val="0"/>
              </a:spcBef>
              <a:defRPr i="1" sz="2400"/>
            </a:lvl3pPr>
            <a:lvl4pPr marL="1666875" indent="-333375" algn="ctr">
              <a:spcBef>
                <a:spcPts val="0"/>
              </a:spcBef>
              <a:defRPr i="1" sz="2400"/>
            </a:lvl4pPr>
            <a:lvl5pPr marL="2111375" indent="-333375" algn="ctr">
              <a:spcBef>
                <a:spcPts val="0"/>
              </a:spcBef>
              <a:defRPr i="1" sz="2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94" name="“在此键入引文。”"/>
          <p:cNvSpPr txBox="1"/>
          <p:nvPr>
            <p:ph type="body" sz="quarter" idx="13"/>
          </p:nvPr>
        </p:nvSpPr>
        <p:spPr>
          <a:xfrm>
            <a:off x="1270000" y="4216399"/>
            <a:ext cx="10464800" cy="711203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SzTx/>
              <a:buNone/>
              <a:defRPr sz="3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9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/>
          <p:nvPr>
            <p:ph type="pic" idx="13"/>
          </p:nvPr>
        </p:nvSpPr>
        <p:spPr>
          <a:xfrm>
            <a:off x="-949853" y="0"/>
            <a:ext cx="14904506" cy="994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e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0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jpe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TA2001复习课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STA2001复习课</a:t>
            </a:r>
          </a:p>
        </p:txBody>
      </p:sp>
      <p:sp>
        <p:nvSpPr>
          <p:cNvPr id="120" name="正文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怎么考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怎么考</a:t>
            </a:r>
          </a:p>
        </p:txBody>
      </p:sp>
      <p:sp>
        <p:nvSpPr>
          <p:cNvPr id="123" name="24道选择题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4498" indent="-444498">
              <a:defRPr sz="4700"/>
            </a:pPr>
            <a:r>
              <a:t>24道选择题</a:t>
            </a:r>
          </a:p>
          <a:p>
            <a:pPr marL="444498" indent="-444498">
              <a:defRPr sz="4700"/>
            </a:pPr>
            <a:r>
              <a:t>1道概率计算</a:t>
            </a:r>
          </a:p>
          <a:p>
            <a:pPr marL="444498" indent="-444498">
              <a:defRPr sz="4700"/>
            </a:pPr>
            <a:r>
              <a:t>1道简单证明题</a:t>
            </a:r>
          </a:p>
          <a:p>
            <a:pPr marL="444498" indent="-444498">
              <a:defRPr sz="4700"/>
            </a:pPr>
            <a:r>
              <a:t>作业题经常出现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知识点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知识点</a:t>
            </a:r>
          </a:p>
        </p:txBody>
      </p:sp>
      <p:sp>
        <p:nvSpPr>
          <p:cNvPr id="126" name="排列组合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44498" indent="-444498">
              <a:defRPr sz="4000"/>
            </a:pPr>
            <a:r>
              <a:t>排列组合</a:t>
            </a:r>
          </a:p>
          <a:p>
            <a:pPr marL="444498" indent="-444498">
              <a:defRPr sz="4000"/>
            </a:pPr>
            <a:r>
              <a:t>概率空间，条件概率，贝叶斯公式</a:t>
            </a:r>
          </a:p>
          <a:p>
            <a:pPr marL="444498" indent="-444498">
              <a:defRPr sz="4000"/>
            </a:pPr>
            <a:r>
              <a:t>离散单变量概率分布</a:t>
            </a:r>
          </a:p>
          <a:p>
            <a:pPr marL="444498" indent="-444498">
              <a:defRPr sz="4000"/>
            </a:pPr>
            <a:r>
              <a:t>连续单变量概率分布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排列组合复习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排列组合复习</a:t>
            </a:r>
          </a:p>
        </p:txBody>
      </p:sp>
      <p:pic>
        <p:nvPicPr>
          <p:cNvPr id="129" name="WechatIMG739.png" descr="WechatIMG73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4700" y="2444750"/>
            <a:ext cx="11785600" cy="5981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排列组合复习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排列组合复习</a:t>
            </a:r>
          </a:p>
        </p:txBody>
      </p:sp>
      <p:pic>
        <p:nvPicPr>
          <p:cNvPr id="132" name="WechatIMG741.png" descr="WechatIMG74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04900" y="3405952"/>
            <a:ext cx="7335853" cy="46688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WechatIMG740.png" descr="WechatIMG74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19388" y="3073131"/>
            <a:ext cx="8045812" cy="59598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排列组合复习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排列组合复习</a:t>
            </a:r>
          </a:p>
        </p:txBody>
      </p:sp>
      <p:pic>
        <p:nvPicPr>
          <p:cNvPr id="136" name="WechatIMG742.png" descr="WechatIMG74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19826" y="2098442"/>
            <a:ext cx="7030223" cy="65883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WechatIMG745.png" descr="WechatIMG745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569057" y="2488476"/>
            <a:ext cx="7347444" cy="65038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排列组合复习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排列组合复习</a:t>
            </a:r>
          </a:p>
        </p:txBody>
      </p:sp>
      <p:pic>
        <p:nvPicPr>
          <p:cNvPr id="140" name="WechatIMG751.png" descr="WechatIMG75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62176" y="1868915"/>
            <a:ext cx="7166134" cy="68940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WechatIMG750.png" descr="WechatIMG750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604850" y="2385427"/>
            <a:ext cx="7703495" cy="60854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排列组合复习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排列组合复习</a:t>
            </a:r>
          </a:p>
        </p:txBody>
      </p:sp>
      <p:pic>
        <p:nvPicPr>
          <p:cNvPr id="144" name="WechatIMG749.png" descr="WechatIMG74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5882" y="2511512"/>
            <a:ext cx="9292490" cy="6099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排列组合复习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排列组合复习</a:t>
            </a:r>
          </a:p>
        </p:txBody>
      </p:sp>
      <p:pic>
        <p:nvPicPr>
          <p:cNvPr id="147" name="WechatIMG746.png" descr="WechatIMG74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09600" y="2545304"/>
            <a:ext cx="13004800" cy="682199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概率空间与条件概率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概率空间与条件概率</a:t>
            </a:r>
          </a:p>
        </p:txBody>
      </p:sp>
      <p:pic>
        <p:nvPicPr>
          <p:cNvPr id="150" name="Review of Chapter 1-part 5.jpg" descr="Review of Chapter 1-part 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4650" y="2037245"/>
            <a:ext cx="10648775" cy="79830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概率空间与条件概率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概率空间与条件概率</a:t>
            </a:r>
          </a:p>
        </p:txBody>
      </p:sp>
      <p:pic>
        <p:nvPicPr>
          <p:cNvPr id="153" name="Review of Chapter 1-part 8.jpg" descr="Review of Chapter 1-part 8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4950" y="2308725"/>
            <a:ext cx="11099801" cy="83211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概率空间与条件概率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概率空间与条件概率</a:t>
            </a:r>
          </a:p>
        </p:txBody>
      </p:sp>
      <p:pic>
        <p:nvPicPr>
          <p:cNvPr id="156" name="Review of Chapter 1-part 9.jpg" descr="Review of Chapter 1-part 9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8550" y="2058281"/>
            <a:ext cx="11315287" cy="84827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概率空间与条件概率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概率空间与条件概率</a:t>
            </a:r>
          </a:p>
        </p:txBody>
      </p:sp>
      <p:pic>
        <p:nvPicPr>
          <p:cNvPr id="159" name="Review of Chapter 1-part 10.jpg" descr="Review of Chapter 1-part 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9150" y="2095775"/>
            <a:ext cx="12095372" cy="90675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概率空间与条件概率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概率空间与条件概率</a:t>
            </a:r>
          </a:p>
        </p:txBody>
      </p:sp>
      <p:pic>
        <p:nvPicPr>
          <p:cNvPr id="162" name="Review of Chapter 1-part 11.jpg" descr="Review of Chapter 1-part 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4149" y="2074855"/>
            <a:ext cx="11547292" cy="86566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例题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例题</a:t>
            </a:r>
          </a:p>
        </p:txBody>
      </p:sp>
      <p:pic>
        <p:nvPicPr>
          <p:cNvPr id="165" name="WechatIMG766.png" descr="WechatIMG76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81373" y="2121584"/>
            <a:ext cx="7560475" cy="872421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WechatIMG769.png" descr="WechatIMG769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45051" y="2277125"/>
            <a:ext cx="6608359" cy="57111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例题"/>
          <p:cNvSpPr txBox="1"/>
          <p:nvPr>
            <p:ph type="title"/>
          </p:nvPr>
        </p:nvSpPr>
        <p:spPr>
          <a:xfrm>
            <a:off x="1003300" y="279400"/>
            <a:ext cx="11099800" cy="2159000"/>
          </a:xfrm>
          <a:prstGeom prst="rect">
            <a:avLst/>
          </a:prstGeom>
        </p:spPr>
        <p:txBody>
          <a:bodyPr/>
          <a:lstStyle/>
          <a:p>
            <a:pPr/>
            <a:r>
              <a:t>例题</a:t>
            </a:r>
          </a:p>
        </p:txBody>
      </p:sp>
      <p:pic>
        <p:nvPicPr>
          <p:cNvPr id="169" name="WechatIMG771.png" descr="WechatIMG77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58354" y="1882088"/>
            <a:ext cx="10418292" cy="89256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例题"/>
          <p:cNvSpPr txBox="1"/>
          <p:nvPr>
            <p:ph type="title"/>
          </p:nvPr>
        </p:nvSpPr>
        <p:spPr>
          <a:xfrm>
            <a:off x="1003300" y="279400"/>
            <a:ext cx="11099800" cy="2159000"/>
          </a:xfrm>
          <a:prstGeom prst="rect">
            <a:avLst/>
          </a:prstGeom>
        </p:spPr>
        <p:txBody>
          <a:bodyPr/>
          <a:lstStyle/>
          <a:p>
            <a:pPr/>
            <a:r>
              <a:t>例题</a:t>
            </a:r>
          </a:p>
        </p:txBody>
      </p:sp>
      <p:pic>
        <p:nvPicPr>
          <p:cNvPr id="172" name="WechatIMG770.png" descr="WechatIMG77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800" y="1934964"/>
            <a:ext cx="13004800" cy="76107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例题"/>
          <p:cNvSpPr txBox="1"/>
          <p:nvPr>
            <p:ph type="title"/>
          </p:nvPr>
        </p:nvSpPr>
        <p:spPr>
          <a:xfrm>
            <a:off x="1003300" y="279400"/>
            <a:ext cx="11099800" cy="2159000"/>
          </a:xfrm>
          <a:prstGeom prst="rect">
            <a:avLst/>
          </a:prstGeom>
        </p:spPr>
        <p:txBody>
          <a:bodyPr/>
          <a:lstStyle/>
          <a:p>
            <a:pPr/>
            <a:r>
              <a:t>例题</a:t>
            </a:r>
          </a:p>
        </p:txBody>
      </p:sp>
      <p:pic>
        <p:nvPicPr>
          <p:cNvPr id="175" name="WechatIMG771.png" descr="WechatIMG77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39842" y="1931497"/>
            <a:ext cx="9426715" cy="80761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例题"/>
          <p:cNvSpPr txBox="1"/>
          <p:nvPr>
            <p:ph type="title"/>
          </p:nvPr>
        </p:nvSpPr>
        <p:spPr>
          <a:xfrm>
            <a:off x="1003300" y="279400"/>
            <a:ext cx="11099800" cy="2159000"/>
          </a:xfrm>
          <a:prstGeom prst="rect">
            <a:avLst/>
          </a:prstGeom>
        </p:spPr>
        <p:txBody>
          <a:bodyPr/>
          <a:lstStyle/>
          <a:p>
            <a:pPr/>
            <a:r>
              <a:t>例题</a:t>
            </a:r>
          </a:p>
        </p:txBody>
      </p:sp>
      <p:pic>
        <p:nvPicPr>
          <p:cNvPr id="178" name="WechatIMG768.png" descr="WechatIMG76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93523" y="2003373"/>
            <a:ext cx="7919354" cy="74740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概率分布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概率分布</a:t>
            </a:r>
          </a:p>
        </p:txBody>
      </p:sp>
      <p:pic>
        <p:nvPicPr>
          <p:cNvPr id="181" name="Review of Chapters 2-3-part 4.jpg" descr="Review of Chapters 2-3-part 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5450" y="1984006"/>
            <a:ext cx="10482620" cy="78584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概率分布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概率分布</a:t>
            </a:r>
          </a:p>
        </p:txBody>
      </p:sp>
      <p:pic>
        <p:nvPicPr>
          <p:cNvPr id="184" name="Review of Chapters 2-3-part 5.jpg" descr="Review of Chapters 2-3-part 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4650" y="2081220"/>
            <a:ext cx="10302123" cy="772318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概率分布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概率分布</a:t>
            </a:r>
          </a:p>
        </p:txBody>
      </p:sp>
      <p:pic>
        <p:nvPicPr>
          <p:cNvPr id="187" name="Review of Chapters 2-3-part 10.jpg" descr="Review of Chapters 2-3-part 10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41450" y="2339308"/>
            <a:ext cx="10821832" cy="811279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概率分布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概率分布</a:t>
            </a:r>
          </a:p>
        </p:txBody>
      </p:sp>
      <p:pic>
        <p:nvPicPr>
          <p:cNvPr id="190" name="Review of Chapters 2-3-part 11.jpg" descr="Review of Chapters 2-3-part 1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2550" y="2061897"/>
            <a:ext cx="10497305" cy="78695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概率分布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概率分布</a:t>
            </a:r>
          </a:p>
        </p:txBody>
      </p:sp>
      <p:pic>
        <p:nvPicPr>
          <p:cNvPr id="193" name="Review of Chapters 2-3-part 12.jpg" descr="Review of Chapters 2-3-part 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7050" y="2578100"/>
            <a:ext cx="9588500" cy="7188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概率分布（重要）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概率分布（重要）</a:t>
            </a:r>
          </a:p>
        </p:txBody>
      </p:sp>
      <p:pic>
        <p:nvPicPr>
          <p:cNvPr id="196" name="Review of Chapters 2-3-part 14.jpg" descr="Review of Chapters 2-3-part 1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76349" y="2314194"/>
            <a:ext cx="10838393" cy="81252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概率分布（重要）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概率分布（重要）</a:t>
            </a:r>
          </a:p>
        </p:txBody>
      </p:sp>
      <p:sp>
        <p:nvSpPr>
          <p:cNvPr id="199" name="Mgf 可以用来干嘛？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Mgf 可以用来干嘛？</a:t>
            </a:r>
          </a:p>
          <a:p>
            <a:pPr/>
            <a:r>
              <a:t>知道了Mgf可以知道概率分布吗</a:t>
            </a:r>
          </a:p>
          <a:p>
            <a:pPr/>
            <a:r>
              <a:t>Mgf方法的好处是什么？</a:t>
            </a:r>
          </a:p>
          <a:p>
            <a:pPr/>
            <a:r>
              <a:t>泊松分布和gamma分布有关系吗</a:t>
            </a:r>
          </a:p>
          <a:p>
            <a:pPr/>
            <a:r>
              <a:t>泊松分布怎么近似二项分布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概率分布（重要）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概率分布（重要）</a:t>
            </a:r>
          </a:p>
        </p:txBody>
      </p:sp>
      <p:pic>
        <p:nvPicPr>
          <p:cNvPr id="202" name="Review of Chapters 2-3-part 15.jpg" descr="Review of Chapters 2-3-part 1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4949" y="2378004"/>
            <a:ext cx="10634692" cy="79724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概率分布（重要）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概率分布（重要）</a:t>
            </a:r>
          </a:p>
        </p:txBody>
      </p:sp>
      <p:sp>
        <p:nvSpPr>
          <p:cNvPr id="205" name="要搞懂每一个分布的背景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要搞懂每一个分布的背景</a:t>
            </a:r>
          </a:p>
          <a:p>
            <a:pPr/>
            <a:r>
              <a:t>什么时候用什么分布</a:t>
            </a:r>
          </a:p>
          <a:p>
            <a:pPr/>
            <a:r>
              <a:t>捕捉关键词</a:t>
            </a:r>
          </a:p>
          <a:p>
            <a:pPr/>
            <a:r>
              <a:t>善于分析问题</a:t>
            </a:r>
          </a:p>
          <a:p>
            <a:pPr/>
            <a:r>
              <a:t>计算功底很重要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例题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例题</a:t>
            </a:r>
          </a:p>
        </p:txBody>
      </p:sp>
      <p:sp>
        <p:nvSpPr>
          <p:cNvPr id="208" name="正文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例题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例题</a:t>
            </a:r>
          </a:p>
        </p:txBody>
      </p:sp>
      <p:pic>
        <p:nvPicPr>
          <p:cNvPr id="211" name="WechatIMG785.png" descr="WechatIMG78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12800" y="88900"/>
            <a:ext cx="12268200" cy="424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WechatIMG784.png" descr="WechatIMG78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2900" y="3930650"/>
            <a:ext cx="12852400" cy="6184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WechatIMG782.png" descr="WechatIMG78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6292" y="0"/>
            <a:ext cx="10887017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WechatIMG777.png" descr="WechatIMG77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7500" y="-579026"/>
            <a:ext cx="13004800" cy="52982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WechatIMG776.png" descr="WechatIMG776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47750" y="4445000"/>
            <a:ext cx="12484100" cy="558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WechatIMG783.png" descr="WechatIMG78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13718"/>
            <a:ext cx="13004800" cy="93460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正态分布相关—打好基本功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25779">
              <a:defRPr sz="7200"/>
            </a:lvl1pPr>
          </a:lstStyle>
          <a:p>
            <a:pPr/>
            <a:r>
              <a:t>正态分布相关—打好基本功</a:t>
            </a:r>
          </a:p>
        </p:txBody>
      </p:sp>
      <p:pic>
        <p:nvPicPr>
          <p:cNvPr id="222" name="Review of Chapters 2-3-part 16.jpg" descr="Review of Chapters 2-3-part 16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1150" y="2254338"/>
            <a:ext cx="10359188" cy="77659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正态分布相关—打好基本功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25779">
              <a:defRPr sz="7200"/>
            </a:lvl1pPr>
          </a:lstStyle>
          <a:p>
            <a:pPr/>
            <a:r>
              <a:t>正态分布相关—打好基本功</a:t>
            </a:r>
          </a:p>
        </p:txBody>
      </p:sp>
      <p:pic>
        <p:nvPicPr>
          <p:cNvPr id="225" name="Review of Chapters 2-3-part 17.jpg" descr="Review of Chapters 2-3-part 17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8150" y="2260600"/>
            <a:ext cx="9588500" cy="7188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正态分布相关—打好基本功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25779">
              <a:defRPr sz="7200"/>
            </a:lvl1pPr>
          </a:lstStyle>
          <a:p>
            <a:pPr/>
            <a:r>
              <a:t>正态分布相关—打好基本功</a:t>
            </a:r>
          </a:p>
        </p:txBody>
      </p:sp>
      <p:pic>
        <p:nvPicPr>
          <p:cNvPr id="228" name="image15.jpeg" descr="image15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08150" y="2273300"/>
            <a:ext cx="9588500" cy="7188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例题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例题</a:t>
            </a:r>
          </a:p>
        </p:txBody>
      </p:sp>
      <p:sp>
        <p:nvSpPr>
          <p:cNvPr id="231" name="正文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例题"/>
          <p:cNvSpPr txBox="1"/>
          <p:nvPr>
            <p:ph type="title"/>
          </p:nvPr>
        </p:nvSpPr>
        <p:spPr>
          <a:xfrm>
            <a:off x="1003300" y="279400"/>
            <a:ext cx="11099800" cy="2159000"/>
          </a:xfrm>
          <a:prstGeom prst="rect">
            <a:avLst/>
          </a:prstGeom>
        </p:spPr>
        <p:txBody>
          <a:bodyPr/>
          <a:lstStyle/>
          <a:p>
            <a:pPr/>
            <a:r>
              <a:t>例题</a:t>
            </a:r>
          </a:p>
        </p:txBody>
      </p:sp>
      <p:pic>
        <p:nvPicPr>
          <p:cNvPr id="234" name="WechatIMG786.png" descr="WechatIMG78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7547" y="241300"/>
            <a:ext cx="9486507" cy="97536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WechatIMG787.png" descr="WechatIMG78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673475"/>
            <a:ext cx="13004800" cy="8838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一些tip（重要）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一些tip（重要）</a:t>
            </a:r>
          </a:p>
        </p:txBody>
      </p:sp>
      <p:sp>
        <p:nvSpPr>
          <p:cNvPr id="239" name="怎么做cheating pap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91159" indent="-391159" defTabSz="514094">
              <a:spcBef>
                <a:spcPts val="3600"/>
              </a:spcBef>
              <a:defRPr sz="3600"/>
            </a:pPr>
            <a:r>
              <a:t>怎么做cheating paper</a:t>
            </a:r>
          </a:p>
          <a:p>
            <a:pPr marL="391159" indent="-391159" defTabSz="514094">
              <a:spcBef>
                <a:spcPts val="3600"/>
              </a:spcBef>
              <a:defRPr sz="3600"/>
            </a:pPr>
            <a:r>
              <a:t>怎么查表</a:t>
            </a:r>
          </a:p>
          <a:p>
            <a:pPr marL="391159" indent="-391159" defTabSz="514094">
              <a:spcBef>
                <a:spcPts val="3600"/>
              </a:spcBef>
              <a:defRPr sz="3600"/>
            </a:pPr>
            <a:r>
              <a:t>怎么取舍题目</a:t>
            </a:r>
          </a:p>
          <a:p>
            <a:pPr marL="391159" indent="-391159" defTabSz="514094">
              <a:spcBef>
                <a:spcPts val="3600"/>
              </a:spcBef>
              <a:defRPr sz="3600"/>
            </a:pPr>
            <a:r>
              <a:t>大题务必拿分</a:t>
            </a:r>
          </a:p>
          <a:p>
            <a:pPr marL="391159" indent="-391159" defTabSz="514094">
              <a:spcBef>
                <a:spcPts val="3600"/>
              </a:spcBef>
              <a:defRPr sz="3600"/>
            </a:pPr>
            <a:r>
              <a:t>不要灰心，大家都差不多水平</a:t>
            </a:r>
          </a:p>
          <a:p>
            <a:pPr marL="391159" indent="-391159" defTabSz="514094">
              <a:spcBef>
                <a:spcPts val="3600"/>
              </a:spcBef>
              <a:defRPr sz="3600"/>
            </a:pPr>
            <a:r>
              <a:t>祝大家考试顺利！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谢谢！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谢谢！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